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906000" cy="6858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122" y="-108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9C45E-7CB8-4990-9CB0-B71F93C66B93}" type="datetimeFigureOut">
              <a:rPr lang="en-US" smtClean="0"/>
              <a:t>1/4/2013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41B35-2F31-4AF4-A2F4-A129335A63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9C45E-7CB8-4990-9CB0-B71F93C66B93}" type="datetimeFigureOut">
              <a:rPr lang="en-US" smtClean="0"/>
              <a:t>1/4/2013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41B35-2F31-4AF4-A2F4-A129335A63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9C45E-7CB8-4990-9CB0-B71F93C66B93}" type="datetimeFigureOut">
              <a:rPr lang="en-US" smtClean="0"/>
              <a:t>1/4/2013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41B35-2F31-4AF4-A2F4-A129335A63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9C45E-7CB8-4990-9CB0-B71F93C66B93}" type="datetimeFigureOut">
              <a:rPr lang="en-US" smtClean="0"/>
              <a:t>1/4/2013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41B35-2F31-4AF4-A2F4-A129335A63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9C45E-7CB8-4990-9CB0-B71F93C66B93}" type="datetimeFigureOut">
              <a:rPr lang="en-US" smtClean="0"/>
              <a:t>1/4/2013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41B35-2F31-4AF4-A2F4-A129335A63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9C45E-7CB8-4990-9CB0-B71F93C66B93}" type="datetimeFigureOut">
              <a:rPr lang="en-US" smtClean="0"/>
              <a:t>1/4/2013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41B35-2F31-4AF4-A2F4-A129335A63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9C45E-7CB8-4990-9CB0-B71F93C66B93}" type="datetimeFigureOut">
              <a:rPr lang="en-US" smtClean="0"/>
              <a:t>1/4/2013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41B35-2F31-4AF4-A2F4-A129335A63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9C45E-7CB8-4990-9CB0-B71F93C66B93}" type="datetimeFigureOut">
              <a:rPr lang="en-US" smtClean="0"/>
              <a:t>1/4/2013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41B35-2F31-4AF4-A2F4-A129335A63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9C45E-7CB8-4990-9CB0-B71F93C66B93}" type="datetimeFigureOut">
              <a:rPr lang="en-US" smtClean="0"/>
              <a:t>1/4/2013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41B35-2F31-4AF4-A2F4-A129335A63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9C45E-7CB8-4990-9CB0-B71F93C66B93}" type="datetimeFigureOut">
              <a:rPr lang="en-US" smtClean="0"/>
              <a:t>1/4/2013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41B35-2F31-4AF4-A2F4-A129335A63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9C45E-7CB8-4990-9CB0-B71F93C66B93}" type="datetimeFigureOut">
              <a:rPr lang="en-US" smtClean="0"/>
              <a:t>1/4/2013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41B35-2F31-4AF4-A2F4-A129335A63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79C45E-7CB8-4990-9CB0-B71F93C66B93}" type="datetimeFigureOut">
              <a:rPr lang="en-US" smtClean="0"/>
              <a:t>1/4/2013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041B35-2F31-4AF4-A2F4-A129335A638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pp-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" y="-71473"/>
            <a:ext cx="9902952" cy="70009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pp-0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851" y="-73152"/>
            <a:ext cx="9907702" cy="700430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p-0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851" y="-73152"/>
            <a:ext cx="9907702" cy="7004304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p-0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851" y="-73152"/>
            <a:ext cx="9907702" cy="7004304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p-0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851" y="-73152"/>
            <a:ext cx="9907702" cy="7004304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p-0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851" y="-73152"/>
            <a:ext cx="9907702" cy="7004304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p-0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851" y="-73152"/>
            <a:ext cx="9907702" cy="7004304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544</TotalTime>
  <Words>0</Words>
  <Application>Microsoft Office PowerPoint</Application>
  <PresentationFormat>A4 Paper (210x297 mm)</PresentationFormat>
  <Paragraphs>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EBNU</dc:creator>
  <cp:lastModifiedBy>EBNU</cp:lastModifiedBy>
  <cp:revision>54</cp:revision>
  <dcterms:created xsi:type="dcterms:W3CDTF">2013-01-04T05:14:26Z</dcterms:created>
  <dcterms:modified xsi:type="dcterms:W3CDTF">2013-01-04T14:19:20Z</dcterms:modified>
</cp:coreProperties>
</file>